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6" r:id="rId4"/>
    <p:sldId id="263" r:id="rId5"/>
    <p:sldId id="259" r:id="rId6"/>
    <p:sldId id="261" r:id="rId7"/>
    <p:sldId id="262" r:id="rId8"/>
    <p:sldId id="265" r:id="rId9"/>
    <p:sldId id="25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D1459-523D-2934-0A9E-4DD350509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3A2AD9-DAB4-5481-E563-2CF0136A6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A38797-58A0-D215-365D-04306E52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EE84F7-027E-8744-AD8B-537B1F4D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F85D5B-9972-4BCD-A0AB-FC358000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748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21963-6F90-FC81-27B7-B10ADB07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E6226B-910B-6F5A-FB00-608290CE6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20B5CD-E517-D279-B396-81D70D7D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C3DB87-B5CC-3B56-7F14-6F78E5AE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C1798C-10C0-296F-5D17-D37D6677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070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35EBBB-ECFE-C79A-42E5-71FA6FDE4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84DCD0-F805-E44A-7DB7-FBD1FEF72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65F7AA-B40D-C1AB-3203-16029D45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F507D0-4EA5-239A-CBC5-66672A5E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CAAB1-F0DB-D8F2-32EA-86EB0B14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960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CD1A5E-941C-7C51-CB40-111B9701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CEE694-66B4-2BDB-121B-950DAB893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9DDF6E-1238-F65A-55AE-AD8DC6E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E3FE71-788D-B2F3-08CA-18CA454B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933E66-53F6-FA9B-1F69-16AEDBA0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208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B75137-7D70-C74F-6A68-2E7148D40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1A48CE-E99F-B7DA-A310-19B563C4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D75604-CB5D-8EE3-51BB-CEE9DFFD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DF27CE-E61C-7837-6EA1-23AC3052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182E5B-B637-D138-D320-E75B9CF5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383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D9000E-0E74-7ED2-6861-3F9CC4D5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B2273-FD61-28BB-39DB-BDED23CF3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F84586-6CCE-866E-1382-DA8258014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222419-A12A-D854-28AA-482360D0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A08214-3389-6202-372A-4DB1D575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606CFC-53C6-0C0B-6901-CB864447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781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BF929F-4735-90F0-23F1-C3CCA48AE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92A1A6-9FD6-3A78-9397-31041C796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4E9B40-0E79-7EE2-4F14-257212916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20F257-9340-7A51-8F45-356DAE532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39815E6-F5D0-9F1C-BF72-EACC009B8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A56ACA-7F0F-ACA7-2003-26457B87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22FFE8-81C1-10FA-99F4-8595A264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7498586-32F9-7E95-5A0D-B101454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588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EA3F0-4B22-8A14-85EB-80659D3B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9774E3C-030D-0A5F-1526-730744160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59454C-8FBB-849B-0B69-E59C29D5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FCC2A9-55CE-0270-1D3C-56168559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806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1D7E34-B8D3-7450-640E-24B62D673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B0D271-B483-5069-347B-1D5DF6A3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751B9E-C045-C898-05E7-471D5E07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227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E7660-5AE0-58CE-B0FB-0E1714B6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8CED42-5705-2DBD-DE9E-19D99919B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038588-10EE-F146-493F-DA5A80196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3CA72A-85BC-648D-6F6B-C341AAB7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B00BDF-4D53-2008-3314-7FA0B1B6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FF06EE-53DA-CD52-8854-55BE43E3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504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1F8B7-22CF-77DA-41F7-244277AD3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6629E5-B172-4E1B-337C-0D7AC3A4E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262321-0B5B-8BBF-C16C-19E319392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3E0885-4A97-D1F9-0B85-6B18EE1D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41252D-5A33-36FD-CE36-213115A9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7FACE0-5242-71DB-3094-A91BB198B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54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3D5128-5A23-9852-B6A6-A75893C7E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8D66BB-34B3-EBA1-9ED5-0F0198F92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59D20C-5341-FF73-DCE1-EB2D0D1E3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3CDEBB-D1C1-4FBA-9DA1-979A55CD8FB3}" type="datetimeFigureOut">
              <a:rPr lang="fr-CA" smtClean="0"/>
              <a:t>2025-05-20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D3C9F5-E0C9-1596-D856-E1BD68783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FE063F-94D4-3304-6D4A-BB460B22C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80CE9-9747-4C94-BCF5-7CFADE6CB2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853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D1F9414-6067-D81E-5872-4F9A1F2A4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21" y="1750455"/>
            <a:ext cx="9786127" cy="335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25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E7E79-8339-42BD-FB75-5600995F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accent2">
                    <a:lumMod val="50000"/>
                  </a:schemeClr>
                </a:solidFill>
              </a:rPr>
              <a:t>Votre conseil d’administration 2024-2025</a:t>
            </a:r>
          </a:p>
        </p:txBody>
      </p:sp>
      <p:pic>
        <p:nvPicPr>
          <p:cNvPr id="5" name="Espace réservé du contenu 4" descr="Une image contenant habits, personne, Visage humain, sourire&#10;&#10;Le contenu généré par l’IA peut être incorrect.">
            <a:extLst>
              <a:ext uri="{FF2B5EF4-FFF2-40B4-BE49-F238E27FC236}">
                <a16:creationId xmlns:a16="http://schemas.microsoft.com/office/drawing/2014/main" id="{DC446F3A-F132-4373-70C4-1453B0447D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81" y="1527046"/>
            <a:ext cx="6369935" cy="4351338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C4F1038-4165-EEEB-3889-2212644505C7}"/>
              </a:ext>
            </a:extLst>
          </p:cNvPr>
          <p:cNvSpPr txBox="1"/>
          <p:nvPr/>
        </p:nvSpPr>
        <p:spPr>
          <a:xfrm>
            <a:off x="259702" y="6064898"/>
            <a:ext cx="1167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De gauche à droite : Valérie Patenaude, Marie-France St-Laurent, Anthony Pham, Pierre Bluteau, </a:t>
            </a:r>
          </a:p>
          <a:p>
            <a:r>
              <a:rPr lang="fr-CA" dirty="0"/>
              <a:t>		    Hélène Jolicoeur, Alexandra Gagnon et nouvellement élu, Émile Laplante. </a:t>
            </a:r>
          </a:p>
        </p:txBody>
      </p:sp>
    </p:spTree>
    <p:extLst>
      <p:ext uri="{BB962C8B-B14F-4D97-AF65-F5344CB8AC3E}">
        <p14:creationId xmlns:p14="http://schemas.microsoft.com/office/powerpoint/2010/main" val="218985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2A4EB11-6F63-4B67-4F19-091A38E24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97" y="22268"/>
            <a:ext cx="8321761" cy="683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9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1F472-C67D-8B7B-EE18-FA66134F1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5441E4D-65FD-7E72-FC1D-D002381D5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228" y="615820"/>
            <a:ext cx="5344665" cy="1833465"/>
          </a:xfrm>
          <a:prstGeom prst="rect">
            <a:avLst/>
          </a:prstGeom>
        </p:spPr>
      </p:pic>
      <p:pic>
        <p:nvPicPr>
          <p:cNvPr id="1026" name="Picture 2" descr="mrc_lotbinie_verti-logo-full-color-rgb - MRC de Lotbinière">
            <a:extLst>
              <a:ext uri="{FF2B5EF4-FFF2-40B4-BE49-F238E27FC236}">
                <a16:creationId xmlns:a16="http://schemas.microsoft.com/office/drawing/2014/main" id="{16692125-6FBF-36EA-A4A0-17686F94E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98" y="514977"/>
            <a:ext cx="1659774" cy="193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8A043C2-CFA9-096B-A0B5-17F3A3471FE7}"/>
              </a:ext>
            </a:extLst>
          </p:cNvPr>
          <p:cNvSpPr txBox="1"/>
          <p:nvPr/>
        </p:nvSpPr>
        <p:spPr>
          <a:xfrm>
            <a:off x="1232716" y="3284375"/>
            <a:ext cx="100946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PROJET 2025-2027 </a:t>
            </a:r>
          </a:p>
          <a:p>
            <a:pPr algn="ctr"/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AUDIOGUIDES DANS LES 18 MUNICIPALITÉS </a:t>
            </a:r>
          </a:p>
          <a:p>
            <a:pPr algn="ctr"/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DE LA MRC DE LOTBINIÈRE</a:t>
            </a:r>
          </a:p>
          <a:p>
            <a:pPr algn="ctr"/>
            <a:endParaRPr lang="fr-CA" sz="2400" dirty="0"/>
          </a:p>
          <a:p>
            <a:pPr algn="ctr"/>
            <a:r>
              <a:rPr lang="fr-FR" sz="2400" dirty="0"/>
              <a:t>Mandat donné à PHSL par la MRC de Lotbinière : </a:t>
            </a:r>
          </a:p>
          <a:p>
            <a:pPr algn="ctr"/>
            <a:r>
              <a:rPr lang="fr-FR" sz="2400" dirty="0"/>
              <a:t>Réaliser la recherche historique pour la production de capsules audio</a:t>
            </a:r>
          </a:p>
          <a:p>
            <a:pPr algn="ctr"/>
            <a:endParaRPr lang="fr-FR" sz="2400" dirty="0"/>
          </a:p>
          <a:p>
            <a:pPr algn="ctr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40569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FECB8-7C7E-223D-77E5-DF8AE3802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160A5D4-2268-76AF-FA9A-E05FD97E2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455" y="314380"/>
            <a:ext cx="4867145" cy="166965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E3FA4BF-02FE-E509-C636-0BEA637274F2}"/>
              </a:ext>
            </a:extLst>
          </p:cNvPr>
          <p:cNvSpPr txBox="1"/>
          <p:nvPr/>
        </p:nvSpPr>
        <p:spPr>
          <a:xfrm>
            <a:off x="662473" y="2388636"/>
            <a:ext cx="10972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	Projet de circuits municipaux en format « audioguide »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CA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fr-CA" sz="2400" dirty="0"/>
              <a:t>Collaboration avec les départements tourisme, culture et patrimoine </a:t>
            </a:r>
          </a:p>
          <a:p>
            <a:pPr lvl="2"/>
            <a:r>
              <a:rPr lang="fr-CA" sz="2400" dirty="0"/>
              <a:t>de la MRC de Lotbinière. </a:t>
            </a:r>
          </a:p>
          <a:p>
            <a:pPr marL="342900" indent="-342900">
              <a:buFontTx/>
              <a:buChar char="-"/>
            </a:pPr>
            <a:endParaRPr lang="fr-CA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Thèmes abordés : paysages, patrimoine bâti, personnages historiques, anecdotes</a:t>
            </a:r>
            <a:endParaRPr lang="fr-CA" sz="2400" dirty="0"/>
          </a:p>
          <a:p>
            <a:endParaRPr lang="fr-CA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CA" sz="2400" dirty="0"/>
              <a:t>Chaque cœur de village de la MRC aura un circuit de 12 à 15 capsules</a:t>
            </a:r>
          </a:p>
          <a:p>
            <a:endParaRPr lang="fr-CA" sz="2400" dirty="0"/>
          </a:p>
          <a:p>
            <a:pPr algn="ctr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5957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5B2AC-A56E-4870-B7AC-87F5D32E4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656D0FA-E847-2D05-F6F8-1884FEFE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611" y="123437"/>
            <a:ext cx="4806109" cy="164871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14F74A1-271E-0317-1E45-0E73D95232F8}"/>
              </a:ext>
            </a:extLst>
          </p:cNvPr>
          <p:cNvSpPr txBox="1"/>
          <p:nvPr/>
        </p:nvSpPr>
        <p:spPr>
          <a:xfrm>
            <a:off x="248816" y="2038181"/>
            <a:ext cx="119431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Dans le  cadre de ce projet, </a:t>
            </a:r>
            <a:r>
              <a:rPr lang="fr-CA" sz="2400" b="1" i="1" dirty="0">
                <a:solidFill>
                  <a:schemeClr val="accent2">
                    <a:lumMod val="50000"/>
                  </a:schemeClr>
                </a:solidFill>
              </a:rPr>
              <a:t>PHSL </a:t>
            </a:r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amorcera la tournée des municipalités afin de : </a:t>
            </a:r>
          </a:p>
          <a:p>
            <a:endParaRPr lang="fr-CA" sz="24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CA" sz="2200" dirty="0"/>
              <a:t>Faire connaître ses services auprès des citoyens (photos anciennes, généalogie, </a:t>
            </a:r>
          </a:p>
          <a:p>
            <a:pPr lvl="1"/>
            <a:r>
              <a:rPr lang="fr-CA" sz="2200" dirty="0"/>
              <a:t>chaînes de titres, recherches historiques…);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CA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CA" sz="2200" dirty="0"/>
              <a:t>Présenter et documenter les photos locales de sa collection numérique ;</a:t>
            </a:r>
          </a:p>
          <a:p>
            <a:endParaRPr lang="fr-CA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CA" sz="2200" dirty="0"/>
              <a:t>Collecter du nouveau matériel iconographique dans chaque localité;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CA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CA" sz="2200" dirty="0"/>
              <a:t>Recueillir des anecdotes et faits historiques pertinents pour le projet régional, </a:t>
            </a:r>
          </a:p>
          <a:p>
            <a:pPr lvl="1"/>
            <a:r>
              <a:rPr lang="fr-CA" sz="2200" dirty="0"/>
              <a:t>en collaboration avec les sociétés d’histoire locales, le cas échéant.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fr-CA" sz="2400" b="1" dirty="0"/>
          </a:p>
          <a:p>
            <a:pPr algn="ctr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78205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F373C-CB08-6074-E8BC-D47916BA0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3C361F3-DEFD-FD9B-C369-68FCF102F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002" y="174236"/>
            <a:ext cx="5344665" cy="183346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D7039C5-B689-3B46-2447-233BE927DDCF}"/>
              </a:ext>
            </a:extLst>
          </p:cNvPr>
          <p:cNvSpPr txBox="1"/>
          <p:nvPr/>
        </p:nvSpPr>
        <p:spPr>
          <a:xfrm>
            <a:off x="662473" y="2388636"/>
            <a:ext cx="1097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2">
                    <a:lumMod val="50000"/>
                  </a:schemeClr>
                </a:solidFill>
              </a:rPr>
              <a:t>Première phase de septembre 2025 à mai 2026 </a:t>
            </a:r>
            <a:r>
              <a:rPr lang="fr-CA" sz="2400" b="1" dirty="0"/>
              <a:t>:</a:t>
            </a:r>
          </a:p>
          <a:p>
            <a:r>
              <a:rPr lang="fr-CA" sz="2400" b="1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   </a:t>
            </a:r>
            <a:r>
              <a:rPr lang="fr-FR" sz="2400" dirty="0" err="1"/>
              <a:t>Dosquet</a:t>
            </a:r>
            <a:r>
              <a:rPr lang="fr-FR" sz="2400" dirty="0"/>
              <a:t> 	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	 Lotbinière 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	 Saint-</a:t>
            </a:r>
            <a:r>
              <a:rPr lang="fr-FR" sz="2400" dirty="0" err="1"/>
              <a:t>Agapit</a:t>
            </a:r>
            <a:r>
              <a:rPr lang="fr-FR" sz="24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	 Saint-Patrice-de-Beaurivage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400" dirty="0"/>
              <a:t>	 Saint-Sylvestre</a:t>
            </a:r>
            <a:endParaRPr lang="fr-CA" sz="2400" b="1" dirty="0"/>
          </a:p>
          <a:p>
            <a:pPr algn="ctr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79885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C04CEE-1D7E-9EB9-8EC5-B3AD6507C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lipart, graphisme, Graphique, conception&#10;&#10;Le contenu généré par l’IA peut être incorrect.">
            <a:extLst>
              <a:ext uri="{FF2B5EF4-FFF2-40B4-BE49-F238E27FC236}">
                <a16:creationId xmlns:a16="http://schemas.microsoft.com/office/drawing/2014/main" id="{6588B7B7-D601-0EA6-6247-A41BDD26B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559" y="1401363"/>
            <a:ext cx="7067771" cy="381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6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9AFE385-5850-8952-B689-604453D08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859" y="0"/>
            <a:ext cx="9400621" cy="688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92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227</Words>
  <Application>Microsoft Office PowerPoint</Application>
  <PresentationFormat>Grand écran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Wingdings</vt:lpstr>
      <vt:lpstr>Thème Office</vt:lpstr>
      <vt:lpstr>Présentation PowerPoint</vt:lpstr>
      <vt:lpstr>Votre conseil d’administration 2024-2025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Marie-France St-Laurent</dc:creator>
  <cp:lastModifiedBy>Marie-France St-Laurent</cp:lastModifiedBy>
  <cp:revision>1</cp:revision>
  <dcterms:created xsi:type="dcterms:W3CDTF">2025-05-20T22:49:34Z</dcterms:created>
  <dcterms:modified xsi:type="dcterms:W3CDTF">2025-05-21T00:36:45Z</dcterms:modified>
</cp:coreProperties>
</file>